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7.jpg"/><Relationship Id="rId5" Type="http://schemas.openxmlformats.org/officeDocument/2006/relationships/image" Target="../media/image10.jpg"/><Relationship Id="rId6" Type="http://schemas.openxmlformats.org/officeDocument/2006/relationships/image" Target="../media/image6.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ابتدا یک لایه بسیار نازک از چراغ ها</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بگذارید خشک شود، سپس خاکستری روشن را اضافه کنید</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بگذارید خشک شود، سپس خاکستری تیره را اضافه کنید</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سپس تیره ترین خاکستری ها را اضافه کنید</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تصویر مرجع</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اینجا نقاشی کن</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اصول نقاشی آبرنگ - سیب</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آبرنگ زمانی که از روشن به تاریک نقاشی می کنید بهترین کار را دارد این برعکس طراحی است. این کاربرگ به شما کمک می کند تا اشکال مختلف نور و تاریکی را در اشیا ببینید. اگر این اولین بار است که می خواهید از لایه های نازک همان رنگ استفاده کنید. در غیر این صورت، سعی کنید از رنگ گرم، مانند نارنجی روشن، به رنگ سرد، مانند بنفش تیره بروید.</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1" algn="r">
              <a:spcBef>
                <a:spcPts val="0"/>
              </a:spcBef>
              <a:spcAft>
                <a:spcPts val="0"/>
              </a:spcAft>
              <a:buNone/>
            </a:pPr>
            <a:r>
              <a:rPr lang="en" sz="1300">
                <a:latin typeface="Open Sans"/>
                <a:ea typeface="Open Sans"/>
                <a:cs typeface="Open Sans"/>
                <a:sym typeface="Open Sans"/>
              </a:rPr>
              <a:t>اصول نقاشی آبرنگ - نارنجی</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1000">
                <a:latin typeface="Open Sans"/>
                <a:ea typeface="Open Sans"/>
                <a:cs typeface="Open Sans"/>
                <a:sym typeface="Open Sans"/>
              </a:rPr>
              <a:t>آبرنگ زمانی که از روشن به تاریک نقاشی می کنید بهترین کار را دارد این برعکس طراحی است. این کاربرگ به شما کمک می کند تا اشکال مختلف نور و تاریکی را در اشیا ببینید. اگر این اولین بار است که از لایه های نازک همرنگ استفاده کنید. در غیر این صورت، سعی کنید از رنگ گرم، مانند نارنجی روشن، به رنگ سرد، مانند بنفش تیره بروید.</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ابتدا یک لایه بسیار نازک از چراغ ها</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بگذارید خشک شود، سپس خاکستری روشن را اضافه کنید</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تصویر مرجع</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1" algn="r">
              <a:spcBef>
                <a:spcPts val="0"/>
              </a:spcBef>
              <a:spcAft>
                <a:spcPts val="0"/>
              </a:spcAft>
              <a:buNone/>
            </a:pPr>
            <a:r>
              <a:rPr lang="en" sz="1000">
                <a:solidFill>
                  <a:srgbClr val="D9D9D9"/>
                </a:solidFill>
                <a:latin typeface="Open Sans"/>
                <a:ea typeface="Open Sans"/>
                <a:cs typeface="Open Sans"/>
                <a:sym typeface="Open Sans"/>
              </a:rPr>
              <a:t>اینجا نقاشی کن</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1" algn="r">
              <a:spcBef>
                <a:spcPts val="0"/>
              </a:spcBef>
              <a:spcAft>
                <a:spcPts val="0"/>
              </a:spcAft>
              <a:buNone/>
            </a:pPr>
            <a:r>
              <a:rPr lang="en" sz="1000">
                <a:solidFill>
                  <a:schemeClr val="dk1"/>
                </a:solidFill>
                <a:latin typeface="Open Sans"/>
                <a:ea typeface="Open Sans"/>
                <a:cs typeface="Open Sans"/>
                <a:sym typeface="Open Sans"/>
              </a:rPr>
              <a:t>بگذارید خشک شود، سپس خاکستری تیره را اضافه کنید</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1" algn="r">
              <a:spcBef>
                <a:spcPts val="0"/>
              </a:spcBef>
              <a:spcAft>
                <a:spcPts val="0"/>
              </a:spcAft>
              <a:buNone/>
            </a:pPr>
            <a:r>
              <a:rPr lang="en" sz="1000">
                <a:latin typeface="Open Sans"/>
                <a:ea typeface="Open Sans"/>
                <a:cs typeface="Open Sans"/>
                <a:sym typeface="Open Sans"/>
              </a:rPr>
              <a:t>سپس تیره ترین خاکستری ها را اضافه کنید</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